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26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FBD300-5D78-4C71-822E-701BB129D7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B859E0-4A32-4690-A54B-D684D7D80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9E5FBC-EBC3-4D33-B200-2F068A148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7A5BF8-BE8F-4636-8308-C3D70F0A1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0BBB732-1F7D-440A-89FA-D7A4CC8C4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7014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FD8247-46F3-4DD0-9DA5-A860094A3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149C050-E7BB-4651-8914-F10C4794C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37F03A2-6536-468F-B0DA-2AD27518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109220-9AB3-42DE-8A27-7A3CD3CBB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F7EAFE-39B6-4DA9-AC30-5216F19E8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556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0C504EA-2222-499E-B01D-46DE6BC852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F224D3C-4A96-4735-8E13-18F6141DE4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1C7B17-39CE-435B-A4E7-6A7B5B3C7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C92419-113A-4B09-B6DA-FDD0A52B7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6CA3FB9-7311-4DF4-BB32-BB78AEA03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931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91932F-BE41-49ED-AA41-3E78FF0D8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1CA0D4-8618-44A5-8821-E1C20857A0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1E2064-93E3-4D95-84AC-89F51192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12CDF1-B767-47E2-B532-144B521B7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8EF268E-2C0C-4D66-BFFB-E850CCBD1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29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9DE9E-97AB-4BA9-9A12-46666C7E9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284DB35-9E90-4AEF-A4D3-5573D3FE3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0BDF23-D468-4C18-9F71-0FCF289D8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8DCD9A8-6005-4676-965A-12911E693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51C7D93-8A1E-4658-A5DA-DF374123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8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F20235-8319-4121-BF49-56B594F42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210B1C-F4D2-43A9-B634-25D8859C99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4CC1B48-A2E6-4264-9A25-2E6AE09F8E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02BEED-B0BF-4340-AA73-3884082B3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742ACF7-9B18-4DE0-BE81-E7224F3E6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B0C74-88EA-4C1A-B633-8FD0F8C83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8421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44AE37-54EE-4A0C-ADCB-07E49F545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4186B8-DE74-413A-811F-3D62A6C62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E4552B2-7C01-4055-A250-837D96A8E2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9E5E931-0B17-44EB-B54A-1178243AB7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251B0BE-5E6E-4A9C-9728-70857DC43E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C6B3630-4A3A-4B1A-9492-77D49D48D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40561C1-4206-4FC6-B2F1-86F376CC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D3878CE-B940-4686-9109-1255594DF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419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73CADA-D65C-4734-9E06-12C33CF82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C964C9A-DEDF-4471-867D-43026ECA6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C666B3-C3A8-4D61-A218-2272A4D44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4C7B411-7B0C-4713-80CB-AE72E1307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998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7A2558E-E63C-4BC1-8734-8E59707E6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8C17A89-D48F-414E-85D5-16205FDEE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3CFEEE5-847D-4B37-86A4-2043B4FB7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CD0563-6E90-49A2-BC29-BA4B64334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E522A33-B610-406A-8C06-CDCF9D2709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06BA7B8-688B-43F3-BD06-C42FEFEAA0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C2BADCE-396F-4E57-9804-178D45AA5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32A7202-E691-4066-A3F1-D12F704BA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7A5945-CA9F-4FE6-84A1-107D6E80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862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FBF4456-57C6-4D9B-B6A3-8CDA460C2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2240619-4053-49CB-B199-308DF57463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03227A5-4C36-4D68-936C-67375675DC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E923126-DB26-481E-AEF9-14E36B331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05C0C21-4107-45B1-9A18-2D6205EFE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92CC9C4-6F6E-459E-B5C2-72DC75E87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7799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DD37C9A-7432-4C08-8041-A67E9A6D7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181E24C-97F6-49BB-B336-A409C7507D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2A4F3AB-8FC8-4E20-9BC5-E35FF50366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5136C-D85D-4254-9F71-058250BFC9A8}" type="datetimeFigureOut">
              <a:rPr lang="fr-FR" smtClean="0"/>
              <a:t>28/05/2025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FDA52B-3CAA-42B8-94FE-D0165258FC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33F669-89F4-422B-B179-4192FEBDA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B123D-4C91-4E86-A802-A90EA2CF0D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292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69E5A2-D38C-4283-B260-AAF4F3C938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60875" y="76776"/>
            <a:ext cx="3886771" cy="982489"/>
          </a:xfrm>
        </p:spPr>
        <p:txBody>
          <a:bodyPr>
            <a:noAutofit/>
          </a:bodyPr>
          <a:lstStyle/>
          <a:p>
            <a:r>
              <a:rPr lang="fr-FR" sz="1200" dirty="0" smtClean="0"/>
              <a:t>COLMAR (68) - </a:t>
            </a:r>
            <a:r>
              <a:rPr lang="fr-FR" sz="1200" dirty="0"/>
              <a:t>152 RI - Quartier </a:t>
            </a:r>
            <a:r>
              <a:rPr lang="fr-FR" sz="1200" dirty="0" smtClean="0"/>
              <a:t>WALTER</a:t>
            </a:r>
            <a:br>
              <a:rPr lang="fr-FR" sz="1200" dirty="0" smtClean="0"/>
            </a:br>
            <a:r>
              <a:rPr lang="fr-FR" sz="1200" dirty="0" smtClean="0"/>
              <a:t>Réhabilitation </a:t>
            </a:r>
            <a:r>
              <a:rPr lang="fr-FR" sz="1200" dirty="0"/>
              <a:t>bât. 017, 021, 030 – HBGT – TERRE </a:t>
            </a:r>
            <a:r>
              <a:rPr lang="fr-FR" sz="1200" dirty="0" smtClean="0"/>
              <a:t>/ Bât. 028</a:t>
            </a:r>
            <a:br>
              <a:rPr lang="fr-FR" sz="1200" dirty="0" smtClean="0"/>
            </a:br>
            <a:r>
              <a:rPr lang="fr-FR" sz="1200" dirty="0"/>
              <a:t/>
            </a:r>
            <a:br>
              <a:rPr lang="fr-FR" sz="1200" dirty="0"/>
            </a:br>
            <a:r>
              <a:rPr lang="fr-FR" sz="1600" b="1" dirty="0" smtClean="0"/>
              <a:t>Cadre de présentation des références</a:t>
            </a:r>
            <a:br>
              <a:rPr lang="fr-FR" sz="1600" b="1" dirty="0" smtClean="0"/>
            </a:br>
            <a:endParaRPr lang="fr-FR" sz="1600" dirty="0"/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BCC2923C-7569-436A-B5DF-B96F722DA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678" y="612863"/>
            <a:ext cx="4088201" cy="275024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dirty="0"/>
              <a:t>PHOTO PROJET 1</a:t>
            </a:r>
          </a:p>
        </p:txBody>
      </p:sp>
      <p:sp>
        <p:nvSpPr>
          <p:cNvPr id="8" name="Text Box 17">
            <a:extLst>
              <a:ext uri="{FF2B5EF4-FFF2-40B4-BE49-F238E27FC236}">
                <a16:creationId xmlns:a16="http://schemas.microsoft.com/office/drawing/2014/main" id="{B87710B2-42FD-47D0-B9AD-04F5ADE170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695" y="1497377"/>
            <a:ext cx="2808287" cy="1277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r>
              <a:rPr lang="fr-FR" altLang="fr-FR" sz="1100" dirty="0"/>
              <a:t>PROJET 1 :</a:t>
            </a:r>
          </a:p>
          <a:p>
            <a:pPr algn="r" eaLnBrk="1" hangingPunct="1">
              <a:buFontTx/>
              <a:buChar char="-"/>
            </a:pPr>
            <a:r>
              <a:rPr lang="fr-FR" altLang="fr-FR" sz="1100" dirty="0"/>
              <a:t> Nature du projet / localisation</a:t>
            </a:r>
          </a:p>
          <a:p>
            <a:pPr algn="r" eaLnBrk="1" hangingPunct="1">
              <a:buFontTx/>
              <a:buChar char="-"/>
            </a:pPr>
            <a:r>
              <a:rPr lang="fr-FR" altLang="fr-FR" sz="1100" dirty="0"/>
              <a:t> avancement du projet (en études, en chantier, livré + date…)</a:t>
            </a:r>
          </a:p>
          <a:p>
            <a:pPr algn="r" eaLnBrk="1" hangingPunct="1">
              <a:buFontTx/>
              <a:buChar char="-"/>
            </a:pPr>
            <a:r>
              <a:rPr lang="fr-FR" altLang="fr-FR" sz="1100" dirty="0"/>
              <a:t> Type de marché</a:t>
            </a:r>
          </a:p>
          <a:p>
            <a:pPr algn="r" eaLnBrk="1" hangingPunct="1">
              <a:buFontTx/>
              <a:buChar char="-"/>
            </a:pPr>
            <a:r>
              <a:rPr lang="fr-FR" altLang="fr-FR" sz="1100" dirty="0"/>
              <a:t> Rôle du candidat</a:t>
            </a:r>
          </a:p>
          <a:p>
            <a:pPr algn="r" eaLnBrk="1" hangingPunct="1">
              <a:buFontTx/>
              <a:buChar char="-"/>
            </a:pPr>
            <a:r>
              <a:rPr lang="fr-FR" altLang="fr-FR" sz="1100" dirty="0"/>
              <a:t>Montant Travaux HT</a:t>
            </a:r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DF5BC3CE-D6EA-41B3-9368-BDAD55C7C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678" y="3751199"/>
            <a:ext cx="4109466" cy="277719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/>
              <a:t>PHOTO PROJET 3</a:t>
            </a:r>
          </a:p>
        </p:txBody>
      </p:sp>
      <p:sp>
        <p:nvSpPr>
          <p:cNvPr id="10" name="Rectangle 19">
            <a:extLst>
              <a:ext uri="{FF2B5EF4-FFF2-40B4-BE49-F238E27FC236}">
                <a16:creationId xmlns:a16="http://schemas.microsoft.com/office/drawing/2014/main" id="{553E127D-FA72-48DE-ADCD-96277EE724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8856" y="585909"/>
            <a:ext cx="4109466" cy="277719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dirty="0"/>
              <a:t>PHOTO PROJET 2</a:t>
            </a:r>
          </a:p>
        </p:txBody>
      </p:sp>
      <p:sp>
        <p:nvSpPr>
          <p:cNvPr id="11" name="Rectangle 22">
            <a:extLst>
              <a:ext uri="{FF2B5EF4-FFF2-40B4-BE49-F238E27FC236}">
                <a16:creationId xmlns:a16="http://schemas.microsoft.com/office/drawing/2014/main" id="{95F84E54-8812-460C-81C5-F89EB5A106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8856" y="3751197"/>
            <a:ext cx="4156166" cy="2777194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fr-FR" altLang="fr-FR" dirty="0"/>
              <a:t>PHOTO PROJET 4</a:t>
            </a:r>
          </a:p>
          <a:p>
            <a:pPr algn="ctr" eaLnBrk="1" hangingPunct="1"/>
            <a:endParaRPr lang="fr-FR" altLang="fr-FR" dirty="0"/>
          </a:p>
        </p:txBody>
      </p:sp>
      <p:sp>
        <p:nvSpPr>
          <p:cNvPr id="12" name="Text Box 17">
            <a:extLst>
              <a:ext uri="{FF2B5EF4-FFF2-40B4-BE49-F238E27FC236}">
                <a16:creationId xmlns:a16="http://schemas.microsoft.com/office/drawing/2014/main" id="{3126C636-3277-4C70-84D3-8AE4F329B6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3600" y="1980921"/>
            <a:ext cx="2808288" cy="127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 sz="1100" dirty="0"/>
              <a:t>PROJET </a:t>
            </a:r>
            <a:r>
              <a:rPr lang="fr-FR" altLang="fr-FR" sz="1100" dirty="0" smtClean="0"/>
              <a:t>2 </a:t>
            </a:r>
            <a:r>
              <a:rPr lang="fr-FR" altLang="fr-FR" sz="1100" dirty="0"/>
              <a:t>:</a:t>
            </a:r>
          </a:p>
          <a:p>
            <a:pPr>
              <a:buFontTx/>
              <a:buChar char="-"/>
            </a:pPr>
            <a:r>
              <a:rPr lang="fr-FR" altLang="fr-FR" sz="1100" dirty="0"/>
              <a:t> Nature du projet / localisation</a:t>
            </a:r>
          </a:p>
          <a:p>
            <a:pPr>
              <a:buFontTx/>
              <a:buChar char="-"/>
            </a:pPr>
            <a:r>
              <a:rPr lang="fr-FR" altLang="fr-FR" sz="1100" dirty="0"/>
              <a:t> avancement du projet (en études, en chantier, livré + date…)</a:t>
            </a:r>
          </a:p>
          <a:p>
            <a:pPr>
              <a:buFontTx/>
              <a:buChar char="-"/>
            </a:pPr>
            <a:r>
              <a:rPr lang="fr-FR" altLang="fr-FR" sz="1100" dirty="0"/>
              <a:t> Type de marché</a:t>
            </a:r>
          </a:p>
          <a:p>
            <a:pPr>
              <a:buFontTx/>
              <a:buChar char="-"/>
            </a:pPr>
            <a:r>
              <a:rPr lang="fr-FR" altLang="fr-FR" sz="1100" dirty="0"/>
              <a:t> Rôle du candidat</a:t>
            </a:r>
          </a:p>
          <a:p>
            <a:pPr>
              <a:buFontTx/>
              <a:buChar char="-"/>
            </a:pPr>
            <a:r>
              <a:rPr lang="fr-FR" altLang="fr-FR" sz="1100" dirty="0"/>
              <a:t>Montant Travaux HT</a:t>
            </a:r>
            <a:endParaRPr lang="fr-FR" altLang="fr-FR" sz="1100" dirty="0"/>
          </a:p>
        </p:txBody>
      </p:sp>
      <p:sp>
        <p:nvSpPr>
          <p:cNvPr id="13" name="Text Box 17">
            <a:extLst>
              <a:ext uri="{FF2B5EF4-FFF2-40B4-BE49-F238E27FC236}">
                <a16:creationId xmlns:a16="http://schemas.microsoft.com/office/drawing/2014/main" id="{64613BDD-802E-491F-A01A-9139F6E4A1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0172" y="5041271"/>
            <a:ext cx="2808288" cy="127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 sz="1100" dirty="0"/>
              <a:t>PROJET </a:t>
            </a:r>
            <a:r>
              <a:rPr lang="fr-FR" altLang="fr-FR" sz="1100" dirty="0" smtClean="0"/>
              <a:t>4 </a:t>
            </a:r>
            <a:r>
              <a:rPr lang="fr-FR" altLang="fr-FR" sz="1100" dirty="0"/>
              <a:t>:</a:t>
            </a:r>
          </a:p>
          <a:p>
            <a:pPr>
              <a:buFontTx/>
              <a:buChar char="-"/>
            </a:pPr>
            <a:r>
              <a:rPr lang="fr-FR" altLang="fr-FR" sz="1100" dirty="0"/>
              <a:t> Nature du projet / localisation</a:t>
            </a:r>
          </a:p>
          <a:p>
            <a:pPr>
              <a:buFontTx/>
              <a:buChar char="-"/>
            </a:pPr>
            <a:r>
              <a:rPr lang="fr-FR" altLang="fr-FR" sz="1100" dirty="0"/>
              <a:t> avancement du projet (en études, en chantier, livré + date…)</a:t>
            </a:r>
          </a:p>
          <a:p>
            <a:pPr>
              <a:buFontTx/>
              <a:buChar char="-"/>
            </a:pPr>
            <a:r>
              <a:rPr lang="fr-FR" altLang="fr-FR" sz="1100" dirty="0"/>
              <a:t> Type de marché</a:t>
            </a:r>
          </a:p>
          <a:p>
            <a:pPr>
              <a:buFontTx/>
              <a:buChar char="-"/>
            </a:pPr>
            <a:r>
              <a:rPr lang="fr-FR" altLang="fr-FR" sz="1100" dirty="0"/>
              <a:t> Rôle du candidat</a:t>
            </a:r>
          </a:p>
          <a:p>
            <a:pPr>
              <a:buFontTx/>
              <a:buChar char="-"/>
            </a:pPr>
            <a:r>
              <a:rPr lang="fr-FR" altLang="fr-FR" sz="1100" dirty="0"/>
              <a:t>Montant Travaux HT</a:t>
            </a:r>
            <a:endParaRPr lang="fr-FR" altLang="fr-FR" sz="1100" dirty="0"/>
          </a:p>
        </p:txBody>
      </p:sp>
      <p:sp>
        <p:nvSpPr>
          <p:cNvPr id="14" name="Text Box 17">
            <a:extLst>
              <a:ext uri="{FF2B5EF4-FFF2-40B4-BE49-F238E27FC236}">
                <a16:creationId xmlns:a16="http://schemas.microsoft.com/office/drawing/2014/main" id="{34B81164-DE49-4274-A034-59075F576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4461" y="4300635"/>
            <a:ext cx="2808287" cy="1277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r>
              <a:rPr lang="fr-FR" altLang="fr-FR" sz="1100" dirty="0"/>
              <a:t>PROJET </a:t>
            </a:r>
            <a:r>
              <a:rPr lang="fr-FR" altLang="fr-FR" sz="1100" dirty="0" smtClean="0"/>
              <a:t>3 </a:t>
            </a:r>
            <a:r>
              <a:rPr lang="fr-FR" altLang="fr-FR" sz="1100" dirty="0"/>
              <a:t>:</a:t>
            </a:r>
          </a:p>
          <a:p>
            <a:pPr algn="r">
              <a:buFontTx/>
              <a:buChar char="-"/>
            </a:pPr>
            <a:r>
              <a:rPr lang="fr-FR" altLang="fr-FR" sz="1100" dirty="0"/>
              <a:t> Nature du projet / localisation</a:t>
            </a:r>
          </a:p>
          <a:p>
            <a:pPr algn="r">
              <a:buFontTx/>
              <a:buChar char="-"/>
            </a:pPr>
            <a:r>
              <a:rPr lang="fr-FR" altLang="fr-FR" sz="1100" dirty="0"/>
              <a:t> avancement du projet (en études, en chantier, livré + date…)</a:t>
            </a:r>
          </a:p>
          <a:p>
            <a:pPr algn="r">
              <a:buFontTx/>
              <a:buChar char="-"/>
            </a:pPr>
            <a:r>
              <a:rPr lang="fr-FR" altLang="fr-FR" sz="1100" dirty="0"/>
              <a:t> Type de marché</a:t>
            </a:r>
          </a:p>
          <a:p>
            <a:pPr algn="r">
              <a:buFontTx/>
              <a:buChar char="-"/>
            </a:pPr>
            <a:r>
              <a:rPr lang="fr-FR" altLang="fr-FR" sz="1100" dirty="0"/>
              <a:t> Rôle du candidat</a:t>
            </a:r>
          </a:p>
          <a:p>
            <a:pPr algn="r">
              <a:buFontTx/>
              <a:buChar char="-"/>
            </a:pPr>
            <a:r>
              <a:rPr lang="fr-FR" altLang="fr-FR" sz="1100" dirty="0"/>
              <a:t>Montant Travaux HT</a:t>
            </a:r>
            <a:endParaRPr lang="fr-FR" altLang="fr-FR" sz="1100" dirty="0"/>
          </a:p>
        </p:txBody>
      </p:sp>
    </p:spTree>
    <p:extLst>
      <p:ext uri="{BB962C8B-B14F-4D97-AF65-F5344CB8AC3E}">
        <p14:creationId xmlns:p14="http://schemas.microsoft.com/office/powerpoint/2010/main" val="1687716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F84620667B4644A069B1BD1B1AD796" ma:contentTypeVersion="1" ma:contentTypeDescription="Crée un document." ma:contentTypeScope="" ma:versionID="4d35058695ab132187470ff9a6f4eefa">
  <xsd:schema xmlns:xsd="http://www.w3.org/2001/XMLSchema" xmlns:xs="http://www.w3.org/2001/XMLSchema" xmlns:p="http://schemas.microsoft.com/office/2006/metadata/properties" xmlns:ns2="1f77cdb7-f4a4-4d58-af78-6851c7737fb5" targetNamespace="http://schemas.microsoft.com/office/2006/metadata/properties" ma:root="true" ma:fieldsID="ac992b9c7babbc17a07bb7635c07e2e9" ns2:_="">
    <xsd:import namespace="1f77cdb7-f4a4-4d58-af78-6851c7737fb5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77cdb7-f4a4-4d58-af78-6851c7737fb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AC413B3-1B52-4D41-94B3-369D2FF5DEFD}"/>
</file>

<file path=customXml/itemProps2.xml><?xml version="1.0" encoding="utf-8"?>
<ds:datastoreItem xmlns:ds="http://schemas.openxmlformats.org/officeDocument/2006/customXml" ds:itemID="{8D4677A3-4B4C-439A-AFEE-AC9DA4165FA7}"/>
</file>

<file path=customXml/itemProps3.xml><?xml version="1.0" encoding="utf-8"?>
<ds:datastoreItem xmlns:ds="http://schemas.openxmlformats.org/officeDocument/2006/customXml" ds:itemID="{25975EBE-32EA-4F5F-8824-E36952282AAB}"/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187</Words>
  <Application>Microsoft Office PowerPoint</Application>
  <PresentationFormat>Grand écran</PresentationFormat>
  <Paragraphs>29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COLMAR (68) - 152 RI - Quartier WALTER Réhabilitation bât. 017, 021, 030 – HBGT – TERRE / Bât. 028  Cadre de présentation des références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Réhabilitation d'un bâtiment d'hébergement du quartier Dessirier - 1er régiment d'Infanterie à Sarrebourg (57)Concours restreint de maîtrise d’œuvre</dc:title>
  <dc:creator>Rozenn COIGNARD</dc:creator>
  <cp:lastModifiedBy>PFLUMIO Helmina ASC NIV 1 OT</cp:lastModifiedBy>
  <cp:revision>8</cp:revision>
  <dcterms:created xsi:type="dcterms:W3CDTF">2021-07-13T15:42:31Z</dcterms:created>
  <dcterms:modified xsi:type="dcterms:W3CDTF">2025-05-28T14:07:17Z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0x01010050F84620667B4644A069B1BD1B1AD796</vt:lpwstr>
  </property>
</Properties>
</file>